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12" r:id="rId5"/>
    <p:sldId id="301" r:id="rId6"/>
    <p:sldId id="31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74" y="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1048664"/>
            <a:ext cx="93154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2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32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</a:t>
            </a:r>
            <a:endParaRPr lang="en-US" altLang="ja-JP" sz="96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  <a:endParaRPr kumimoji="1" lang="ja-JP" altLang="en-US" sz="96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1048664"/>
            <a:ext cx="93154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32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</a:t>
            </a:r>
            <a:endParaRPr lang="en-US" altLang="ja-JP" sz="96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  <a:endParaRPr kumimoji="1" lang="ja-JP" altLang="en-US" sz="96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58EB38E-E354-4944-9ABE-D23F10775944}"/>
              </a:ext>
            </a:extLst>
          </p:cNvPr>
          <p:cNvSpPr txBox="1"/>
          <p:nvPr/>
        </p:nvSpPr>
        <p:spPr>
          <a:xfrm>
            <a:off x="295275" y="676471"/>
            <a:ext cx="931544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15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閉めないで下さい</a:t>
            </a:r>
            <a:endParaRPr kumimoji="1" lang="ja-JP" altLang="en-US" sz="72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52933BA-8537-4614-ADB8-E74FF5ABB896}"/>
              </a:ext>
            </a:extLst>
          </p:cNvPr>
          <p:cNvGrpSpPr/>
          <p:nvPr/>
        </p:nvGrpSpPr>
        <p:grpSpPr>
          <a:xfrm>
            <a:off x="3505198" y="3726014"/>
            <a:ext cx="2951020" cy="2419026"/>
            <a:chOff x="516597" y="758106"/>
            <a:chExt cx="2897187" cy="2374900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EE12654-C091-4F70-9BDC-10C8E4D6391C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0FC4794-D5ED-48E4-AEC2-85F3B6084B30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レーム 23">
              <a:extLst>
                <a:ext uri="{FF2B5EF4-FFF2-40B4-BE49-F238E27FC236}">
                  <a16:creationId xmlns:a16="http://schemas.microsoft.com/office/drawing/2014/main" id="{70D176A7-DBE6-4C84-9AC7-44D2DE70D814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B722D0-818A-44B9-9837-69E4A685FAFA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51CB20C-7AA4-4BE5-B90C-C62EDC536335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23543B4C-47A1-4718-8832-C370794349B0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8A93B6B0-6856-452D-972D-DC33AE99AEFF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斜め縞 28">
              <a:extLst>
                <a:ext uri="{FF2B5EF4-FFF2-40B4-BE49-F238E27FC236}">
                  <a16:creationId xmlns:a16="http://schemas.microsoft.com/office/drawing/2014/main" id="{CFFA0062-2989-46E7-9901-79B2C2BCA961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斜め縞 29">
              <a:extLst>
                <a:ext uri="{FF2B5EF4-FFF2-40B4-BE49-F238E27FC236}">
                  <a16:creationId xmlns:a16="http://schemas.microsoft.com/office/drawing/2014/main" id="{C1266817-C78B-4D03-867B-307E484C7CE8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F8B3EB1-1AEE-48C3-A442-D6F2CF44D82E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B15CE33-5116-4FA4-AD15-84CB0ACE137F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123B52-123F-40D6-8627-7CA54796CABA}"/>
              </a:ext>
            </a:extLst>
          </p:cNvPr>
          <p:cNvSpPr txBox="1"/>
          <p:nvPr/>
        </p:nvSpPr>
        <p:spPr>
          <a:xfrm>
            <a:off x="0" y="359004"/>
            <a:ext cx="990599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8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換気中です</a:t>
            </a:r>
            <a:endParaRPr lang="en-US" altLang="ja-JP" sz="138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閉めないで下さい</a:t>
            </a:r>
            <a:endParaRPr kumimoji="1" lang="ja-JP" altLang="en-US" sz="8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B49F26D-16F3-4669-9475-553F564A9DB5}"/>
              </a:ext>
            </a:extLst>
          </p:cNvPr>
          <p:cNvGrpSpPr/>
          <p:nvPr/>
        </p:nvGrpSpPr>
        <p:grpSpPr>
          <a:xfrm>
            <a:off x="3373698" y="4014065"/>
            <a:ext cx="3158602" cy="2589186"/>
            <a:chOff x="516597" y="758106"/>
            <a:chExt cx="2897187" cy="2374900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570DC8F4-2692-4450-B2F7-D6497CBB4D43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8CED8C0-E4C5-4B6E-A4BA-02BCDD5E3085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レーム 19">
              <a:extLst>
                <a:ext uri="{FF2B5EF4-FFF2-40B4-BE49-F238E27FC236}">
                  <a16:creationId xmlns:a16="http://schemas.microsoft.com/office/drawing/2014/main" id="{1A60CA47-15D0-4737-BFB7-C3E1F244BE0E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A47F1643-97A6-4C0E-97BE-2DF89C2D7259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7C1A30E9-E93A-4D0B-97AE-A1DB05F9276E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E91717F8-0658-4D18-A55B-E0A0ADFC2BA1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レーム 23">
              <a:extLst>
                <a:ext uri="{FF2B5EF4-FFF2-40B4-BE49-F238E27FC236}">
                  <a16:creationId xmlns:a16="http://schemas.microsoft.com/office/drawing/2014/main" id="{0BDDD4DE-2971-4F93-8F11-2B3DDB2313BB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斜め縞 24">
              <a:extLst>
                <a:ext uri="{FF2B5EF4-FFF2-40B4-BE49-F238E27FC236}">
                  <a16:creationId xmlns:a16="http://schemas.microsoft.com/office/drawing/2014/main" id="{52EC9ED2-CEBE-48D2-B028-B4125F68745D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斜め縞 25">
              <a:extLst>
                <a:ext uri="{FF2B5EF4-FFF2-40B4-BE49-F238E27FC236}">
                  <a16:creationId xmlns:a16="http://schemas.microsoft.com/office/drawing/2014/main" id="{CF7040EA-1E10-4A14-AF0A-30A778DF3AE9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E020EF6-514E-4422-A951-212FE97A1AAD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4E1299-B631-4FE5-AFB0-01EDE0A99932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580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11D303-42E9-4125-894B-F45097780F50}"/>
              </a:ext>
            </a:extLst>
          </p:cNvPr>
          <p:cNvSpPr txBox="1"/>
          <p:nvPr/>
        </p:nvSpPr>
        <p:spPr>
          <a:xfrm>
            <a:off x="295275" y="1851645"/>
            <a:ext cx="9315449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9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endParaRPr kumimoji="1" lang="ja-JP" altLang="en-US" sz="96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58EB38E-E354-4944-9ABE-D23F10775944}"/>
              </a:ext>
            </a:extLst>
          </p:cNvPr>
          <p:cNvSpPr txBox="1"/>
          <p:nvPr/>
        </p:nvSpPr>
        <p:spPr>
          <a:xfrm>
            <a:off x="295275" y="676471"/>
            <a:ext cx="9315449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9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換気中</a:t>
            </a:r>
            <a:endParaRPr kumimoji="1" lang="ja-JP" altLang="en-US" sz="96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52933BA-8537-4614-ADB8-E74FF5ABB896}"/>
              </a:ext>
            </a:extLst>
          </p:cNvPr>
          <p:cNvGrpSpPr/>
          <p:nvPr/>
        </p:nvGrpSpPr>
        <p:grpSpPr>
          <a:xfrm>
            <a:off x="3357416" y="3511012"/>
            <a:ext cx="3246584" cy="2661308"/>
            <a:chOff x="516597" y="758106"/>
            <a:chExt cx="2897187" cy="2374900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EE12654-C091-4F70-9BDC-10C8E4D6391C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0FC4794-D5ED-48E4-AEC2-85F3B6084B30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レーム 23">
              <a:extLst>
                <a:ext uri="{FF2B5EF4-FFF2-40B4-BE49-F238E27FC236}">
                  <a16:creationId xmlns:a16="http://schemas.microsoft.com/office/drawing/2014/main" id="{70D176A7-DBE6-4C84-9AC7-44D2DE70D814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B722D0-818A-44B9-9837-69E4A685FAFA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51CB20C-7AA4-4BE5-B90C-C62EDC536335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23543B4C-47A1-4718-8832-C370794349B0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8A93B6B0-6856-452D-972D-DC33AE99AEFF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斜め縞 28">
              <a:extLst>
                <a:ext uri="{FF2B5EF4-FFF2-40B4-BE49-F238E27FC236}">
                  <a16:creationId xmlns:a16="http://schemas.microsoft.com/office/drawing/2014/main" id="{CFFA0062-2989-46E7-9901-79B2C2BCA961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斜め縞 29">
              <a:extLst>
                <a:ext uri="{FF2B5EF4-FFF2-40B4-BE49-F238E27FC236}">
                  <a16:creationId xmlns:a16="http://schemas.microsoft.com/office/drawing/2014/main" id="{C1266817-C78B-4D03-867B-307E484C7CE8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F8B3EB1-1AEE-48C3-A442-D6F2CF44D82E}"/>
                </a:ext>
              </a:extLst>
            </p:cNvPr>
            <p:cNvSpPr/>
            <p:nvPr/>
          </p:nvSpPr>
          <p:spPr>
            <a:xfrm>
              <a:off x="1971407" y="1047030"/>
              <a:ext cx="1442377" cy="717967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B15CE33-5116-4FA4-AD15-84CB0ACE137F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145822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popa92_換気中です閉めないで下さい</dc:title>
  <dc:subject>popa92_換気中です閉めないで下さい</dc:subject>
  <dc:creator>でじけろお</dc:creator>
  <cp:lastModifiedBy/>
  <cp:revision>1</cp:revision>
  <dcterms:created xsi:type="dcterms:W3CDTF">2014-12-04T06:28:23Z</dcterms:created>
  <dcterms:modified xsi:type="dcterms:W3CDTF">2020-04-06T00:41:34Z</dcterms:modified>
  <cp:version>1</cp:version>
</cp:coreProperties>
</file>